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67" r:id="rId17"/>
    <p:sldId id="277" r:id="rId18"/>
    <p:sldId id="278" r:id="rId19"/>
    <p:sldId id="279" r:id="rId20"/>
    <p:sldId id="271" r:id="rId21"/>
    <p:sldId id="275" r:id="rId22"/>
    <p:sldId id="276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CCBAEF-BF97-4305-BA37-63DD7BC79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60D5A-54A2-4D90-8CD1-0A144D40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5A00-2AC2-465D-91F7-558C8F9A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F42F7-6B33-4C46-B61B-9394117D3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76" y="6014161"/>
            <a:ext cx="1727613" cy="61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697B1-F6CF-49A9-84B8-942C316A0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" y="308050"/>
            <a:ext cx="2672712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limit in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need of an advanced math degree, but a solid Math knowledge surely helps a lot….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usual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manner, native resource or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()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25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Tech Blogger and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Youtube-er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?!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1026" name="Picture 2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3206864"/>
            <a:ext cx="4871356" cy="21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1979</TotalTime>
  <Words>756</Words>
  <Application>Microsoft Office PowerPoint</Application>
  <PresentationFormat>Widescreen</PresentationFormat>
  <Paragraphs>153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 </dc:title>
  <dc:creator>Udara Alwis</dc:creator>
  <cp:lastModifiedBy>Udara Alwis</cp:lastModifiedBy>
  <cp:revision>187</cp:revision>
  <dcterms:created xsi:type="dcterms:W3CDTF">2017-07-18T05:46:57Z</dcterms:created>
  <dcterms:modified xsi:type="dcterms:W3CDTF">2017-09-18T16:46:27Z</dcterms:modified>
</cp:coreProperties>
</file>